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576" y="-62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5/9/18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3548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5/9/18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017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5/9/18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076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5/9/18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531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5/9/18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9715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5/9/18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87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5/9/18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860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5/9/18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686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5/9/18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806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5/9/18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941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8D2DB-427E-AC42-A2CE-A04C06A21837}" type="datetimeFigureOut">
              <a:rPr lang="en-US" smtClean="0"/>
              <a:t>5/9/18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994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88D2DB-427E-AC42-A2CE-A04C06A21837}" type="datetimeFigureOut">
              <a:rPr lang="en-US" smtClean="0"/>
              <a:t>5/9/18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374E0F-5155-3C4F-8F49-0CE7A5930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442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5851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58900" y="1872721"/>
            <a:ext cx="6426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 smtClean="0">
                <a:solidFill>
                  <a:schemeClr val="bg1"/>
                </a:solidFill>
              </a:rPr>
              <a:t>Insert </a:t>
            </a:r>
            <a:r>
              <a:rPr lang="en-US" sz="2800" i="1" dirty="0" smtClean="0">
                <a:solidFill>
                  <a:schemeClr val="bg1"/>
                </a:solidFill>
              </a:rPr>
              <a:t>verses </a:t>
            </a:r>
            <a:r>
              <a:rPr lang="en-US" sz="2800" i="1" dirty="0" smtClean="0">
                <a:solidFill>
                  <a:schemeClr val="bg1"/>
                </a:solidFill>
              </a:rPr>
              <a:t>here.</a:t>
            </a:r>
            <a:endParaRPr lang="en-US" sz="2800" i="1" baseline="30000" dirty="0" smtClean="0">
              <a:solidFill>
                <a:schemeClr val="bg1"/>
              </a:solidFill>
            </a:endParaRPr>
          </a:p>
        </p:txBody>
      </p:sp>
      <p:pic>
        <p:nvPicPr>
          <p:cNvPr id="2" name="Picture 1" descr="LG Core Verses-White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7326" y="565149"/>
            <a:ext cx="6070600" cy="9017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358900" y="3709091"/>
            <a:ext cx="6426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5400" b="1" baseline="30000" dirty="0" smtClean="0">
                <a:solidFill>
                  <a:schemeClr val="bg1"/>
                </a:solidFill>
              </a:rPr>
              <a:t>Luke</a:t>
            </a:r>
            <a:r>
              <a:rPr lang="cs-CZ" sz="5400" b="1" dirty="0">
                <a:solidFill>
                  <a:schemeClr val="bg1"/>
                </a:solidFill>
              </a:rPr>
              <a:t> </a:t>
            </a:r>
            <a:r>
              <a:rPr lang="cs-CZ" sz="5400" b="1" baseline="30000" dirty="0" smtClean="0">
                <a:solidFill>
                  <a:schemeClr val="bg1"/>
                </a:solidFill>
              </a:rPr>
              <a:t>6:39-40</a:t>
            </a:r>
            <a:endParaRPr lang="en-US" sz="3200" b="1" dirty="0">
              <a:solidFill>
                <a:schemeClr val="bg1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81717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75038" y="2378306"/>
            <a:ext cx="593226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aseline="30000" dirty="0">
                <a:solidFill>
                  <a:srgbClr val="FFFFFF"/>
                </a:solidFill>
              </a:rPr>
              <a:t>Being a disciple is only about sharing my faith.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468" y="665203"/>
            <a:ext cx="8485992" cy="894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193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03402" y="2364088"/>
            <a:ext cx="553719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aseline="30000" dirty="0">
                <a:solidFill>
                  <a:srgbClr val="FFFFFF"/>
                </a:solidFill>
              </a:rPr>
              <a:t>Being a disciple means making more disciples.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4890" y="597753"/>
            <a:ext cx="7716429" cy="894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98603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47700" y="391889"/>
            <a:ext cx="7924800" cy="4324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dirty="0" smtClean="0">
                <a:solidFill>
                  <a:schemeClr val="bg1"/>
                </a:solidFill>
              </a:rPr>
              <a:t>TEMPLATE</a:t>
            </a:r>
          </a:p>
          <a:p>
            <a:pPr algn="ctr"/>
            <a:endParaRPr lang="en-US" sz="4500" dirty="0" smtClean="0">
              <a:solidFill>
                <a:schemeClr val="bg1"/>
              </a:solidFill>
            </a:endParaRPr>
          </a:p>
          <a:p>
            <a:r>
              <a:rPr lang="en-US" sz="2800" dirty="0" smtClean="0">
                <a:solidFill>
                  <a:schemeClr val="bg1"/>
                </a:solidFill>
              </a:rPr>
              <a:t>•</a:t>
            </a:r>
          </a:p>
          <a:p>
            <a:endParaRPr lang="en-US" sz="2800" dirty="0" smtClean="0">
              <a:solidFill>
                <a:schemeClr val="bg1"/>
              </a:solidFill>
            </a:endParaRPr>
          </a:p>
          <a:p>
            <a:r>
              <a:rPr lang="en-US" sz="2800" dirty="0" smtClean="0">
                <a:solidFill>
                  <a:schemeClr val="bg1"/>
                </a:solidFill>
              </a:rPr>
              <a:t>•</a:t>
            </a:r>
          </a:p>
          <a:p>
            <a:endParaRPr lang="en-US" sz="2800" dirty="0" smtClean="0">
              <a:solidFill>
                <a:schemeClr val="bg1"/>
              </a:solidFill>
            </a:endParaRPr>
          </a:p>
          <a:p>
            <a:r>
              <a:rPr lang="en-US" sz="2800" dirty="0">
                <a:solidFill>
                  <a:schemeClr val="bg1"/>
                </a:solidFill>
              </a:rPr>
              <a:t>•</a:t>
            </a:r>
          </a:p>
          <a:p>
            <a:pPr algn="ctr"/>
            <a:endParaRPr lang="en-US" sz="4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94278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343</TotalTime>
  <Words>32</Words>
  <Application>Microsoft Macintosh PowerPoint</Application>
  <PresentationFormat>On-screen Show (16:9)</PresentationFormat>
  <Paragraphs>11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Kasey Lewis</cp:lastModifiedBy>
  <cp:revision>37</cp:revision>
  <dcterms:created xsi:type="dcterms:W3CDTF">2018-04-23T17:56:52Z</dcterms:created>
  <dcterms:modified xsi:type="dcterms:W3CDTF">2018-05-09T16:39:19Z</dcterms:modified>
</cp:coreProperties>
</file>